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6"/>
  </p:handoutMasterIdLst>
  <p:sldIdLst>
    <p:sldId id="262" r:id="rId2"/>
    <p:sldId id="260" r:id="rId3"/>
    <p:sldId id="263" r:id="rId4"/>
    <p:sldId id="286" r:id="rId5"/>
    <p:sldId id="285" r:id="rId6"/>
    <p:sldId id="265" r:id="rId7"/>
    <p:sldId id="288" r:id="rId8"/>
    <p:sldId id="293" r:id="rId9"/>
    <p:sldId id="291" r:id="rId10"/>
    <p:sldId id="292" r:id="rId11"/>
    <p:sldId id="295" r:id="rId12"/>
    <p:sldId id="296" r:id="rId13"/>
    <p:sldId id="299" r:id="rId14"/>
    <p:sldId id="303" r:id="rId15"/>
    <p:sldId id="302" r:id="rId16"/>
    <p:sldId id="294" r:id="rId17"/>
    <p:sldId id="297" r:id="rId18"/>
    <p:sldId id="298" r:id="rId19"/>
    <p:sldId id="301" r:id="rId20"/>
    <p:sldId id="300" r:id="rId21"/>
    <p:sldId id="264" r:id="rId22"/>
    <p:sldId id="290" r:id="rId23"/>
    <p:sldId id="268" r:id="rId24"/>
    <p:sldId id="26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524"/>
    <a:srgbClr val="525250"/>
    <a:srgbClr val="878785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120" y="15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aeyoonperl.github.io/FED-RF-2nd-PJ-LEEJAEYOON/2%EC%B0%A8%ED%94%84%EB%A1%9C%EC%A0%9D%ED%8A%B8/03.%EA%B5%AC%ED%98%84%EC%86%8C%EC%8A%A4/nexon-app/build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4770100" y="4470444"/>
            <a:ext cx="2523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넥슨 컴퍼니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49" y="1956819"/>
            <a:ext cx="6686550" cy="205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5408096" y="58708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이재윤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2820824" y="640927"/>
            <a:ext cx="655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  <a:p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페이지의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2, 3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구역은  배경 동영상이 반복 재생되고 각각에 맞는 데이터를 출력하는 컴포넌트를 공유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불러올 때 각각 클래스 명을 따로 주어서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CSS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구분하였음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611865" y="2315460"/>
            <a:ext cx="4932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Company, Game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857680"/>
            <a:ext cx="5802190" cy="37252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07" y="2949615"/>
            <a:ext cx="5397901" cy="35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6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3" y="1119300"/>
            <a:ext cx="7241574" cy="47514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14219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useRef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useLayoutEffect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사진 구역에 마우스 오버 시 사진 슬라이드가 멈추고 아웃 시 사진이 반복해서 흘러가는 컴포넌트를 구현 함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78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People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1371600" y="6104976"/>
            <a:ext cx="4136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0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슬라이드 배너를 구현함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 배너를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데이터를 넘겨서 자세한 내용을 볼 수 있는 서브 페이지로 이동하게 하는 컴포넌트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8" y="1255378"/>
            <a:ext cx="7486558" cy="476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06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09469" y="3609161"/>
            <a:ext cx="3161471" cy="1028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게임의 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954509"/>
            <a:ext cx="6655991" cy="54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40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8195733" y="1973613"/>
            <a:ext cx="3659338" cy="4596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8379842" y="3243396"/>
            <a:ext cx="3161471" cy="30272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게임명에 대한 검색 필터 상태 관리 변수를 선언함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 후에 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filter(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이용하여 입력한 텍스트 정보를  포함한 데이터를 입력하게 되면 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를 통해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리랜더링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하여 필터링 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8262838" y="2278057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검색 필터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8429271" y="2954867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52718BD-1109-1098-B90C-6D40321C3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9" y="1951696"/>
            <a:ext cx="7908062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24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47997" y="1490136"/>
            <a:ext cx="4292585" cy="51498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09467" y="3089072"/>
            <a:ext cx="3161471" cy="27249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카테고리에 대한 카테고리 상태 관리 변수를 선언함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 후에  카테고리 버튼을 클릭하게 되면 해당 카테고리 데이터를 가진 게임들을 출력하는 컴포넌트를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리랜더링하게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됨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15078" y="2162239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카테고리 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908321" y="2740377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E611024-9126-CD61-E81B-6D0AAE9F8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18" y="1627222"/>
            <a:ext cx="6418137" cy="450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45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2344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GAME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페이지에서 게임 리스트 클릭 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게임의 데이터들을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팝업창에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시각화하는 함수를 이용하여 컴포넌트 구현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동영상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홈페이지 링크 등이 있음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1734569"/>
            <a:ext cx="3395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게임 정보 팝업 창 컴포넌트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6" y="1445741"/>
            <a:ext cx="7001458" cy="42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1153688" y="4555340"/>
            <a:ext cx="10133896" cy="2202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719244" y="5284193"/>
            <a:ext cx="3161471" cy="10895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자체 블로그 페이지와 관련된 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통해 시각화 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grid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방식을 통해 정리함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559891" y="4608329"/>
            <a:ext cx="3635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PEOPLE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768670" y="50824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91" y="884319"/>
            <a:ext cx="3888409" cy="35977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419" y="937307"/>
            <a:ext cx="5144165" cy="34585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134765" y="5187850"/>
            <a:ext cx="316147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자동으로 넘어가는 슬라이드 배너 구현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 flipH="1" flipV="1">
            <a:off x="5828481" y="4650243"/>
            <a:ext cx="25757" cy="201315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74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8"/>
            <a:ext cx="4292585" cy="52355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2832873"/>
            <a:ext cx="3161471" cy="30839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상단의 탭 메뉴 클릭 시 그에 알맞은 데이터들을 출력하는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어떤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선택되어 있는지 확인 가능한 함수를 구현하였고 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삼항연산자를 통해 선택한 탭에 클래스를 추가하여 선택한 탭에 해당하는 데이터를 출력하는 컴포넌트 구현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31168" y="1520387"/>
            <a:ext cx="36359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서브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PEOPLE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Tab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컴포넌트</a:t>
            </a: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6" y="26786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02" y="857679"/>
            <a:ext cx="4873598" cy="4409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28" y="2546282"/>
            <a:ext cx="5765800" cy="38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17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552267" y="1289449"/>
            <a:ext cx="404316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7249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관련 기사 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자세한 뉴스 내용이 정리되어 있는 페이지로 이동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카테고리 버튼 클릭으로 카테고리 분류  가능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2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221F9A1-00A8-05CB-2B49-44447952A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8" y="1163283"/>
            <a:ext cx="7266741" cy="51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223096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2657130" y="414045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2657130" y="466756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2693734" y="5131720"/>
            <a:ext cx="1624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  <a:endParaRPr lang="en-US" altLang="ko-KR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제작 기법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2133013" y="333685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5180820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5606985" y="414045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5606985" y="466756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5643589" y="5131720"/>
            <a:ext cx="1624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공통 영역 </a:t>
            </a:r>
            <a:endParaRPr lang="en-US" altLang="ko-KR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서브페이지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5082868" y="333685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813067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8556840" y="414045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8556840" y="4667568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계획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8032723" y="317237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64882" y="6415176"/>
            <a:ext cx="2227118" cy="44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13974" y="1464516"/>
            <a:ext cx="596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https://jaeyoonperl.github.io/FED-RF-2nd-PJ-LEEJAEYOON/2%EC%B0%A8%ED%94%84%EB%A1%9C%EC%A0%9D%ED%8A%B8/03.%EA%B5%AC%ED%98%84%EC%86%8C%EC%8A%A4/nexon-app/build/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48619" y="1193481"/>
            <a:ext cx="218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홈페이지 링크</a:t>
            </a:r>
          </a:p>
        </p:txBody>
      </p: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섹션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서브페이지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 List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뉴스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컴포넌트로 페이지 이동이 되며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해당 뉴스 와 관련된 데이터들을 넘겨 받아 출력하는 컴포넌트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591475" y="1596312"/>
            <a:ext cx="38747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기사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뉴스 보기 컴포넌트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94" y="931597"/>
            <a:ext cx="58864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6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계획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88662" y="1332637"/>
            <a:ext cx="505608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087414" y="2338564"/>
            <a:ext cx="4054318" cy="3859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 페이지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“company”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네비게이션 기능 구현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카테고리 분류 기능 구현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 기능 구현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미디어 쿼리 마무리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186912" y="1437905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향후 계획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153688" y="206481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19" y="3445577"/>
            <a:ext cx="3919924" cy="120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10930" y="2434927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05784" y="5350476"/>
            <a:ext cx="2986216" cy="1507524"/>
          </a:xfrm>
          <a:prstGeom prst="rect">
            <a:avLst/>
          </a:prstGeom>
          <a:solidFill>
            <a:srgbClr val="232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사이트 분석</a:t>
            </a: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7601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1727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다양한 데이터를  깔끔하고 각진 분위기의  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디자인을 바탕으로  직관적이게 표현함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REACT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컴포넌트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모듈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통해 구현하기에 알맞다고 생각하여 사이트 선정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933470" y="1799080"/>
            <a:ext cx="1582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넥슨 컴퍼니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06" y="966617"/>
            <a:ext cx="5005414" cy="26417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06" y="3755760"/>
            <a:ext cx="5005414" cy="26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3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033826" y="1519129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제작 기법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033826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6" y="2273965"/>
            <a:ext cx="3869256" cy="2176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62" y="4220088"/>
            <a:ext cx="2991528" cy="1589903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487275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555934" y="1575062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폰트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365" y="2813412"/>
            <a:ext cx="3348015" cy="281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4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043274" y="2189373"/>
            <a:ext cx="4661958" cy="4491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311871" y="3600635"/>
            <a:ext cx="4054318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 영역은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fixed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고정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useNavigate</a:t>
            </a:r>
            <a:r>
              <a:rPr lang="en-US" altLang="ko-KR" sz="2000" dirty="0"/>
              <a:t>()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로고 클릭 시 메인페이지로 이동함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GNB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메뉴는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통해 각각의 서브 페이지로 이동함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311871" y="2477337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상단 부분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279606" y="3102781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8" y="2247616"/>
            <a:ext cx="3381375" cy="7334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9DAFAD-969D-E220-DC7A-0C8B2E39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55" y="1164898"/>
            <a:ext cx="11444847" cy="6815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60C1D5-909C-A097-0819-FB34D425C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203" y="2247616"/>
            <a:ext cx="3358811" cy="461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2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3535196" y="2986139"/>
            <a:ext cx="4632620" cy="3357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3931520" y="3952102"/>
            <a:ext cx="4054318" cy="2392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각각의 데이터를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출력함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Family Site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부분의 경우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“on”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클래스가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toggle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되어 여닫을 수 있음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우측 하단의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윗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방향 버튼 클릭 시 페이지 상단으로 이동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4127080" y="3190673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하단 부분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3997794" y="375225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56" y="1207350"/>
            <a:ext cx="9820275" cy="15675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2" y="3120566"/>
            <a:ext cx="2950296" cy="30342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8266670" y="2986139"/>
            <a:ext cx="3550508" cy="33579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8468420" y="3190672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scrollToTop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컴포넌트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8468420" y="3752259"/>
            <a:ext cx="315442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8468420" y="3840214"/>
            <a:ext cx="3011007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useEffect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 / 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윈도우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값을 체크하여 위치에 따라서 숨겨져 있던 버튼을 보이게 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윈도우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top : 0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이동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715275" y="1824021"/>
            <a:ext cx="738542" cy="64822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  <a:prstDash val="dash"/>
              </a:ln>
              <a:noFill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9980428" y="2520901"/>
            <a:ext cx="208236" cy="48705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47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4191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페이지는 총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개의 섹션으로 구성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 휠 함수가 적용 되어 있기 때문에 마우스 휠 이벤트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height: 100vh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단위로  한번에 이동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첫 화면은 동영상이 자동 반복 재생됨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7" y="1172354"/>
            <a:ext cx="7491779" cy="47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3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766</Words>
  <Application>Microsoft Office PowerPoint</Application>
  <PresentationFormat>와이드스크린</PresentationFormat>
  <Paragraphs>147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이재윤</cp:lastModifiedBy>
  <cp:revision>71</cp:revision>
  <dcterms:created xsi:type="dcterms:W3CDTF">2023-04-19T04:07:11Z</dcterms:created>
  <dcterms:modified xsi:type="dcterms:W3CDTF">2024-07-21T10:52:12Z</dcterms:modified>
</cp:coreProperties>
</file>